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2" autoAdjust="0"/>
    <p:restoredTop sz="94629" autoAdjust="0"/>
  </p:normalViewPr>
  <p:slideViewPr>
    <p:cSldViewPr>
      <p:cViewPr>
        <p:scale>
          <a:sx n="100" d="100"/>
          <a:sy n="100" d="100"/>
        </p:scale>
        <p:origin x="-1860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415067-4317-4961-8456-D93101864F2F}" type="doc">
      <dgm:prSet loTypeId="urn:microsoft.com/office/officeart/2005/8/layout/cycle2" loCatId="cycle" qsTypeId="urn:microsoft.com/office/officeart/2005/8/quickstyle/simple3" qsCatId="simple" csTypeId="urn:microsoft.com/office/officeart/2005/8/colors/colorful3" csCatId="colorful"/>
      <dgm:spPr/>
      <dgm:t>
        <a:bodyPr/>
        <a:lstStyle/>
        <a:p>
          <a:endParaRPr lang="ru-RU"/>
        </a:p>
      </dgm:t>
    </dgm:pt>
    <dgm:pt modelId="{24AFC893-0E37-4761-998E-0E5812801E20}">
      <dgm:prSet/>
      <dgm:spPr/>
      <dgm:t>
        <a:bodyPr/>
        <a:lstStyle/>
        <a:p>
          <a:pPr rtl="0"/>
          <a:r>
            <a:rPr lang="ru-RU" b="1" dirty="0" smtClean="0">
              <a:latin typeface="Times New Roman" pitchFamily="18" charset="0"/>
              <a:cs typeface="Times New Roman" pitchFamily="18" charset="0"/>
            </a:rPr>
            <a:t>Тьюторство в начальной школе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8BD8AAA-F9DC-47F9-95C1-CF3D8BE186E3}" type="parTrans" cxnId="{5B176FE0-36BA-447C-9466-F181BB1C317F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BBAC12D-1591-4E93-B07A-B2545A3C166B}" type="sibTrans" cxnId="{5B176FE0-36BA-447C-9466-F181BB1C317F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5104D78-43E9-4806-A120-63E2536F5E8A}">
      <dgm:prSet/>
      <dgm:spPr/>
      <dgm:t>
        <a:bodyPr/>
        <a:lstStyle/>
        <a:p>
          <a:pPr rtl="0"/>
          <a:r>
            <a:rPr lang="ru-RU" b="1" dirty="0" smtClean="0">
              <a:latin typeface="Times New Roman" pitchFamily="18" charset="0"/>
              <a:cs typeface="Times New Roman" pitchFamily="18" charset="0"/>
            </a:rPr>
            <a:t>Средняя школа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0D2139D-CA5F-4332-8701-F7F1F98DD141}" type="parTrans" cxnId="{03AC37DD-D315-4BFC-9D96-9C5A8A1E886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7784455-2BC6-44B6-934E-C6EA2B95DACB}" type="sibTrans" cxnId="{03AC37DD-D315-4BFC-9D96-9C5A8A1E8868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9814B5A-810B-4CDA-BAFA-86A79F27D262}">
      <dgm:prSet/>
      <dgm:spPr/>
      <dgm:t>
        <a:bodyPr/>
        <a:lstStyle/>
        <a:p>
          <a:pPr rtl="0"/>
          <a:r>
            <a:rPr lang="ru-RU" b="1" dirty="0" smtClean="0">
              <a:latin typeface="Times New Roman" pitchFamily="18" charset="0"/>
              <a:cs typeface="Times New Roman" pitchFamily="18" charset="0"/>
            </a:rPr>
            <a:t>Старшая школа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4A9F003-2E0A-4ED8-9E62-4BBF0FA4C1BB}" type="parTrans" cxnId="{BB948D6C-6702-49AB-8F2D-C73D25FA802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6C4FAD6-BA18-45DB-BD96-DC09323BB81E}" type="sibTrans" cxnId="{BB948D6C-6702-49AB-8F2D-C73D25FA8026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03949D24-265F-464F-9F0B-F7E3AEDEED93}" type="pres">
      <dgm:prSet presAssocID="{57415067-4317-4961-8456-D93101864F2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A9A266-289F-419C-8C11-6C2C8826F82E}" type="pres">
      <dgm:prSet presAssocID="{24AFC893-0E37-4761-998E-0E5812801E2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8CE248-C698-4CA8-A8CF-A7487E6F625A}" type="pres">
      <dgm:prSet presAssocID="{8BBAC12D-1591-4E93-B07A-B2545A3C166B}" presName="sibTrans" presStyleLbl="sibTrans2D1" presStyleIdx="0" presStyleCnt="3"/>
      <dgm:spPr/>
      <dgm:t>
        <a:bodyPr/>
        <a:lstStyle/>
        <a:p>
          <a:endParaRPr lang="ru-RU"/>
        </a:p>
      </dgm:t>
    </dgm:pt>
    <dgm:pt modelId="{D8DA49AF-1647-4D95-9A62-E0AAFD246376}" type="pres">
      <dgm:prSet presAssocID="{8BBAC12D-1591-4E93-B07A-B2545A3C166B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0E0FDCFC-DD6D-4E01-AA82-39315C647BE8}" type="pres">
      <dgm:prSet presAssocID="{85104D78-43E9-4806-A120-63E2536F5E8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A84BE2-9E7A-45CD-8790-6D10C858C308}" type="pres">
      <dgm:prSet presAssocID="{27784455-2BC6-44B6-934E-C6EA2B95DACB}" presName="sibTrans" presStyleLbl="sibTrans2D1" presStyleIdx="1" presStyleCnt="3"/>
      <dgm:spPr/>
      <dgm:t>
        <a:bodyPr/>
        <a:lstStyle/>
        <a:p>
          <a:endParaRPr lang="ru-RU"/>
        </a:p>
      </dgm:t>
    </dgm:pt>
    <dgm:pt modelId="{6D9DBF67-AE32-4783-AAFD-AA5E7F5975C8}" type="pres">
      <dgm:prSet presAssocID="{27784455-2BC6-44B6-934E-C6EA2B95DACB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52346750-16EF-40FB-BFE7-0221B532580B}" type="pres">
      <dgm:prSet presAssocID="{89814B5A-810B-4CDA-BAFA-86A79F27D26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CA2C28-05A8-4BA3-818E-D338E89171DA}" type="pres">
      <dgm:prSet presAssocID="{76C4FAD6-BA18-45DB-BD96-DC09323BB81E}" presName="sibTrans" presStyleLbl="sibTrans2D1" presStyleIdx="2" presStyleCnt="3"/>
      <dgm:spPr/>
      <dgm:t>
        <a:bodyPr/>
        <a:lstStyle/>
        <a:p>
          <a:endParaRPr lang="ru-RU"/>
        </a:p>
      </dgm:t>
    </dgm:pt>
    <dgm:pt modelId="{FB40F7E6-9959-44BF-A1F4-B916A0FB4DD4}" type="pres">
      <dgm:prSet presAssocID="{76C4FAD6-BA18-45DB-BD96-DC09323BB81E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03AC37DD-D315-4BFC-9D96-9C5A8A1E8868}" srcId="{57415067-4317-4961-8456-D93101864F2F}" destId="{85104D78-43E9-4806-A120-63E2536F5E8A}" srcOrd="1" destOrd="0" parTransId="{60D2139D-CA5F-4332-8701-F7F1F98DD141}" sibTransId="{27784455-2BC6-44B6-934E-C6EA2B95DACB}"/>
    <dgm:cxn modelId="{2AA1D19B-14EC-4441-A9B4-CFDFC3583198}" type="presOf" srcId="{27784455-2BC6-44B6-934E-C6EA2B95DACB}" destId="{1CA84BE2-9E7A-45CD-8790-6D10C858C308}" srcOrd="0" destOrd="0" presId="urn:microsoft.com/office/officeart/2005/8/layout/cycle2"/>
    <dgm:cxn modelId="{203EBD30-F995-414B-A0E5-725A1BDA7595}" type="presOf" srcId="{76C4FAD6-BA18-45DB-BD96-DC09323BB81E}" destId="{FBCA2C28-05A8-4BA3-818E-D338E89171DA}" srcOrd="0" destOrd="0" presId="urn:microsoft.com/office/officeart/2005/8/layout/cycle2"/>
    <dgm:cxn modelId="{3097DE90-89D8-43B6-8C7D-582940986C2D}" type="presOf" srcId="{85104D78-43E9-4806-A120-63E2536F5E8A}" destId="{0E0FDCFC-DD6D-4E01-AA82-39315C647BE8}" srcOrd="0" destOrd="0" presId="urn:microsoft.com/office/officeart/2005/8/layout/cycle2"/>
    <dgm:cxn modelId="{C2E358E3-8D62-4818-B420-0B998003F2A3}" type="presOf" srcId="{57415067-4317-4961-8456-D93101864F2F}" destId="{03949D24-265F-464F-9F0B-F7E3AEDEED93}" srcOrd="0" destOrd="0" presId="urn:microsoft.com/office/officeart/2005/8/layout/cycle2"/>
    <dgm:cxn modelId="{CA3AB376-255A-4DF5-AA64-656E942BED52}" type="presOf" srcId="{27784455-2BC6-44B6-934E-C6EA2B95DACB}" destId="{6D9DBF67-AE32-4783-AAFD-AA5E7F5975C8}" srcOrd="1" destOrd="0" presId="urn:microsoft.com/office/officeart/2005/8/layout/cycle2"/>
    <dgm:cxn modelId="{5B176FE0-36BA-447C-9466-F181BB1C317F}" srcId="{57415067-4317-4961-8456-D93101864F2F}" destId="{24AFC893-0E37-4761-998E-0E5812801E20}" srcOrd="0" destOrd="0" parTransId="{18BD8AAA-F9DC-47F9-95C1-CF3D8BE186E3}" sibTransId="{8BBAC12D-1591-4E93-B07A-B2545A3C166B}"/>
    <dgm:cxn modelId="{E0E04D76-8103-40F8-B63D-ED0DEE91021A}" type="presOf" srcId="{8BBAC12D-1591-4E93-B07A-B2545A3C166B}" destId="{878CE248-C698-4CA8-A8CF-A7487E6F625A}" srcOrd="0" destOrd="0" presId="urn:microsoft.com/office/officeart/2005/8/layout/cycle2"/>
    <dgm:cxn modelId="{E314BBA3-6386-4889-A248-5101C0A87544}" type="presOf" srcId="{8BBAC12D-1591-4E93-B07A-B2545A3C166B}" destId="{D8DA49AF-1647-4D95-9A62-E0AAFD246376}" srcOrd="1" destOrd="0" presId="urn:microsoft.com/office/officeart/2005/8/layout/cycle2"/>
    <dgm:cxn modelId="{F795A6C3-A013-47CD-9CE4-ECD7BE2D363D}" type="presOf" srcId="{24AFC893-0E37-4761-998E-0E5812801E20}" destId="{51A9A266-289F-419C-8C11-6C2C8826F82E}" srcOrd="0" destOrd="0" presId="urn:microsoft.com/office/officeart/2005/8/layout/cycle2"/>
    <dgm:cxn modelId="{5FEFEF8E-9466-4730-A867-FA8D3C471260}" type="presOf" srcId="{76C4FAD6-BA18-45DB-BD96-DC09323BB81E}" destId="{FB40F7E6-9959-44BF-A1F4-B916A0FB4DD4}" srcOrd="1" destOrd="0" presId="urn:microsoft.com/office/officeart/2005/8/layout/cycle2"/>
    <dgm:cxn modelId="{10D323A4-B124-4F62-A5E3-FF6AD360CF28}" type="presOf" srcId="{89814B5A-810B-4CDA-BAFA-86A79F27D262}" destId="{52346750-16EF-40FB-BFE7-0221B532580B}" srcOrd="0" destOrd="0" presId="urn:microsoft.com/office/officeart/2005/8/layout/cycle2"/>
    <dgm:cxn modelId="{BB948D6C-6702-49AB-8F2D-C73D25FA8026}" srcId="{57415067-4317-4961-8456-D93101864F2F}" destId="{89814B5A-810B-4CDA-BAFA-86A79F27D262}" srcOrd="2" destOrd="0" parTransId="{94A9F003-2E0A-4ED8-9E62-4BBF0FA4C1BB}" sibTransId="{76C4FAD6-BA18-45DB-BD96-DC09323BB81E}"/>
    <dgm:cxn modelId="{8084115D-AC30-45BD-B4EF-F173112674AD}" type="presParOf" srcId="{03949D24-265F-464F-9F0B-F7E3AEDEED93}" destId="{51A9A266-289F-419C-8C11-6C2C8826F82E}" srcOrd="0" destOrd="0" presId="urn:microsoft.com/office/officeart/2005/8/layout/cycle2"/>
    <dgm:cxn modelId="{AD665CF7-B12D-4322-B827-FEC19E094CD4}" type="presParOf" srcId="{03949D24-265F-464F-9F0B-F7E3AEDEED93}" destId="{878CE248-C698-4CA8-A8CF-A7487E6F625A}" srcOrd="1" destOrd="0" presId="urn:microsoft.com/office/officeart/2005/8/layout/cycle2"/>
    <dgm:cxn modelId="{03A6A6EA-341C-4333-B758-FD485EF9F0E6}" type="presParOf" srcId="{878CE248-C698-4CA8-A8CF-A7487E6F625A}" destId="{D8DA49AF-1647-4D95-9A62-E0AAFD246376}" srcOrd="0" destOrd="0" presId="urn:microsoft.com/office/officeart/2005/8/layout/cycle2"/>
    <dgm:cxn modelId="{CA503AD2-0D90-4468-878D-2E36A517D0B4}" type="presParOf" srcId="{03949D24-265F-464F-9F0B-F7E3AEDEED93}" destId="{0E0FDCFC-DD6D-4E01-AA82-39315C647BE8}" srcOrd="2" destOrd="0" presId="urn:microsoft.com/office/officeart/2005/8/layout/cycle2"/>
    <dgm:cxn modelId="{BB29B315-6859-430B-8C0A-6AA634E9D12D}" type="presParOf" srcId="{03949D24-265F-464F-9F0B-F7E3AEDEED93}" destId="{1CA84BE2-9E7A-45CD-8790-6D10C858C308}" srcOrd="3" destOrd="0" presId="urn:microsoft.com/office/officeart/2005/8/layout/cycle2"/>
    <dgm:cxn modelId="{E48F69B2-1DE6-488B-A702-3EA86193E23E}" type="presParOf" srcId="{1CA84BE2-9E7A-45CD-8790-6D10C858C308}" destId="{6D9DBF67-AE32-4783-AAFD-AA5E7F5975C8}" srcOrd="0" destOrd="0" presId="urn:microsoft.com/office/officeart/2005/8/layout/cycle2"/>
    <dgm:cxn modelId="{4C36DA71-DEE8-4996-BD64-5A01674B7D62}" type="presParOf" srcId="{03949D24-265F-464F-9F0B-F7E3AEDEED93}" destId="{52346750-16EF-40FB-BFE7-0221B532580B}" srcOrd="4" destOrd="0" presId="urn:microsoft.com/office/officeart/2005/8/layout/cycle2"/>
    <dgm:cxn modelId="{CB7C43C0-1FC3-4BDF-9491-BDDE35AD051A}" type="presParOf" srcId="{03949D24-265F-464F-9F0B-F7E3AEDEED93}" destId="{FBCA2C28-05A8-4BA3-818E-D338E89171DA}" srcOrd="5" destOrd="0" presId="urn:microsoft.com/office/officeart/2005/8/layout/cycle2"/>
    <dgm:cxn modelId="{37CC61D9-1D59-4789-97DE-D9805E2BB576}" type="presParOf" srcId="{FBCA2C28-05A8-4BA3-818E-D338E89171DA}" destId="{FB40F7E6-9959-44BF-A1F4-B916A0FB4DD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4AA7D4-A6E4-4222-869C-05E7C11ABDC2}" type="doc">
      <dgm:prSet loTypeId="urn:microsoft.com/office/officeart/2011/layout/HexagonRadial" loCatId="officeonline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9CAC56B-375B-4FD5-AB5A-2B26B5D4246C}">
      <dgm:prSet phldrT="[Текст]" custT="1"/>
      <dgm:spPr/>
      <dgm:t>
        <a:bodyPr/>
        <a:lstStyle/>
        <a:p>
          <a:r>
            <a:rPr lang="ru-RU" sz="1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Тьютор</a:t>
          </a:r>
          <a:endParaRPr lang="ru-RU" sz="1600" b="1" i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B50F39F-7461-4C6B-B8FB-33B92099E6CE}" type="parTrans" cxnId="{B974A033-99CE-491E-8097-C507EA88BE06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9B084FD3-AB04-4DC3-A566-0943FC23C427}" type="sibTrans" cxnId="{B974A033-99CE-491E-8097-C507EA88BE06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95990F55-D42D-44D1-8307-254537DB1AB0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Учебный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9198C1C0-7B49-4384-9564-01A44DED4C2F}" type="parTrans" cxnId="{14BC4B93-2496-4649-82CF-E808A64D20C3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E637A03C-0E7B-46D0-A2C7-39E31F43E83E}" type="sibTrans" cxnId="{14BC4B93-2496-4649-82CF-E808A64D20C3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5E8D4A8E-FC46-4CFF-BA1F-93A72C91A4A0}">
      <dgm:prSet phldrT="[Текст]" custT="1"/>
      <dgm:spPr/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Исследовательская деятельность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A6DD7CC8-B5C9-4919-99E2-68AE05980D93}" type="parTrans" cxnId="{71C17CC1-0E36-43F8-9BE9-AC333EFAC967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F85A18A6-55C1-471A-8B2B-E37759DB6D06}" type="sibTrans" cxnId="{71C17CC1-0E36-43F8-9BE9-AC333EFAC967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99E836F0-DAB3-4859-A7E1-E23BA501B6CB}">
      <dgm:prSet phldrT="[Текст]" custT="1"/>
      <dgm:spPr/>
      <dgm:t>
        <a:bodyPr/>
        <a:lstStyle/>
        <a:p>
          <a:r>
            <a:rPr lang="ru-RU" sz="1500" dirty="0" smtClean="0">
              <a:latin typeface="Times New Roman" pitchFamily="18" charset="0"/>
              <a:cs typeface="Times New Roman" pitchFamily="18" charset="0"/>
            </a:rPr>
            <a:t>Проектная деятельность</a:t>
          </a:r>
        </a:p>
      </dgm:t>
    </dgm:pt>
    <dgm:pt modelId="{69A9FB9D-E0DC-40BA-BAA0-A5FCAF3C0C23}" type="parTrans" cxnId="{1D0B142B-E5B3-442C-89DD-BCCA01ABD666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33351698-FBE3-4612-8E07-04FAC17BB409}" type="sibTrans" cxnId="{1D0B142B-E5B3-442C-89DD-BCCA01ABD666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696B0384-9E89-416A-A333-CBBE50FF734B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Социальный продюсер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3EACA2A9-AA47-49C1-A8AF-6AD6EC58F641}" type="parTrans" cxnId="{C89BD238-A455-4A54-A2D8-F94C143831C4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DAFA3942-8E9D-4DBC-B05A-1323D4C72B11}" type="sibTrans" cxnId="{C89BD238-A455-4A54-A2D8-F94C143831C4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A649444A-F8AC-4263-9A8E-16BA65C08BEE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Психолог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30F5CB5F-9D11-4729-983A-26CBCAD366A0}" type="parTrans" cxnId="{CFC79F5F-D235-41B8-AACE-294CC0E4A876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AED025D2-8E58-451A-8568-5F3E7FCE2807}" type="sibTrans" cxnId="{CFC79F5F-D235-41B8-AACE-294CC0E4A876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C6BC6117-A247-4AF9-8400-9D7EC5A8ED05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Коуч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3159813E-C2D7-45A8-9C3D-1C333F7920B8}" type="parTrans" cxnId="{1391353E-29D1-4F65-B852-AB43A1DF15DF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7AEABA4F-35E6-4712-B8A5-D443DF9DBDAD}" type="sibTrans" cxnId="{1391353E-29D1-4F65-B852-AB43A1DF15DF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70383DB8-9D72-4474-8E85-3E821927D6DB}" type="pres">
      <dgm:prSet presAssocID="{F74AA7D4-A6E4-4222-869C-05E7C11ABDC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37B1964-307B-4BFB-B763-DF805822A1AE}" type="pres">
      <dgm:prSet presAssocID="{59CAC56B-375B-4FD5-AB5A-2B26B5D4246C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ru-RU"/>
        </a:p>
      </dgm:t>
    </dgm:pt>
    <dgm:pt modelId="{5B3BA101-D75C-44D0-AF60-C3B013AD0939}" type="pres">
      <dgm:prSet presAssocID="{95990F55-D42D-44D1-8307-254537DB1AB0}" presName="Accent1" presStyleCnt="0"/>
      <dgm:spPr/>
    </dgm:pt>
    <dgm:pt modelId="{B027A1AE-92D5-451A-8E68-F5F7D27AEDCF}" type="pres">
      <dgm:prSet presAssocID="{95990F55-D42D-44D1-8307-254537DB1AB0}" presName="Accent" presStyleLbl="bgShp" presStyleIdx="0" presStyleCnt="6"/>
      <dgm:spPr/>
    </dgm:pt>
    <dgm:pt modelId="{197076A5-CE02-4CCB-9B1D-232971149654}" type="pres">
      <dgm:prSet presAssocID="{95990F55-D42D-44D1-8307-254537DB1AB0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5A11A1-E98B-4991-835A-DC8A8A030265}" type="pres">
      <dgm:prSet presAssocID="{5E8D4A8E-FC46-4CFF-BA1F-93A72C91A4A0}" presName="Accent2" presStyleCnt="0"/>
      <dgm:spPr/>
    </dgm:pt>
    <dgm:pt modelId="{01315D8E-9547-4B6D-9CA0-82B25222B421}" type="pres">
      <dgm:prSet presAssocID="{5E8D4A8E-FC46-4CFF-BA1F-93A72C91A4A0}" presName="Accent" presStyleLbl="bgShp" presStyleIdx="1" presStyleCnt="6"/>
      <dgm:spPr/>
    </dgm:pt>
    <dgm:pt modelId="{D24A3834-3723-4761-8873-B6A1FA9620C2}" type="pres">
      <dgm:prSet presAssocID="{5E8D4A8E-FC46-4CFF-BA1F-93A72C91A4A0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75280D-693B-4F10-AE4F-6DA963D7E448}" type="pres">
      <dgm:prSet presAssocID="{99E836F0-DAB3-4859-A7E1-E23BA501B6CB}" presName="Accent3" presStyleCnt="0"/>
      <dgm:spPr/>
    </dgm:pt>
    <dgm:pt modelId="{B54D4041-795F-409C-BE26-A60CAAA8BD7A}" type="pres">
      <dgm:prSet presAssocID="{99E836F0-DAB3-4859-A7E1-E23BA501B6CB}" presName="Accent" presStyleLbl="bgShp" presStyleIdx="2" presStyleCnt="6"/>
      <dgm:spPr/>
    </dgm:pt>
    <dgm:pt modelId="{E3EA5D15-CFDA-491D-905E-BB9B1CE817CA}" type="pres">
      <dgm:prSet presAssocID="{99E836F0-DAB3-4859-A7E1-E23BA501B6CB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D3946D-7B8C-481B-9895-868BD3E4F846}" type="pres">
      <dgm:prSet presAssocID="{696B0384-9E89-416A-A333-CBBE50FF734B}" presName="Accent4" presStyleCnt="0"/>
      <dgm:spPr/>
    </dgm:pt>
    <dgm:pt modelId="{C294056C-D2FD-4298-97D8-CAF5C297452A}" type="pres">
      <dgm:prSet presAssocID="{696B0384-9E89-416A-A333-CBBE50FF734B}" presName="Accent" presStyleLbl="bgShp" presStyleIdx="3" presStyleCnt="6"/>
      <dgm:spPr/>
    </dgm:pt>
    <dgm:pt modelId="{E8C90527-8736-4B02-A08B-1C94647729A0}" type="pres">
      <dgm:prSet presAssocID="{696B0384-9E89-416A-A333-CBBE50FF734B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2D967B-CE1C-4CC6-8A3C-9808B7B3718C}" type="pres">
      <dgm:prSet presAssocID="{A649444A-F8AC-4263-9A8E-16BA65C08BEE}" presName="Accent5" presStyleCnt="0"/>
      <dgm:spPr/>
    </dgm:pt>
    <dgm:pt modelId="{41739B1F-7720-4FBB-B71C-4808D8BE998A}" type="pres">
      <dgm:prSet presAssocID="{A649444A-F8AC-4263-9A8E-16BA65C08BEE}" presName="Accent" presStyleLbl="bgShp" presStyleIdx="4" presStyleCnt="6"/>
      <dgm:spPr/>
    </dgm:pt>
    <dgm:pt modelId="{333245F4-C3CF-4FF6-AC1B-C6CE3BC7BDC0}" type="pres">
      <dgm:prSet presAssocID="{A649444A-F8AC-4263-9A8E-16BA65C08BEE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7DB2B4-AB91-4B96-82D9-D11C85D31E5A}" type="pres">
      <dgm:prSet presAssocID="{C6BC6117-A247-4AF9-8400-9D7EC5A8ED05}" presName="Accent6" presStyleCnt="0"/>
      <dgm:spPr/>
    </dgm:pt>
    <dgm:pt modelId="{17C3373D-C49C-478E-A49B-77900A75F21F}" type="pres">
      <dgm:prSet presAssocID="{C6BC6117-A247-4AF9-8400-9D7EC5A8ED05}" presName="Accent" presStyleLbl="bgShp" presStyleIdx="5" presStyleCnt="6"/>
      <dgm:spPr/>
    </dgm:pt>
    <dgm:pt modelId="{1CEDEAB8-AEE5-4FBA-9466-8E93566F674B}" type="pres">
      <dgm:prSet presAssocID="{C6BC6117-A247-4AF9-8400-9D7EC5A8ED05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ADDC45-58B1-4A6A-9BF0-87FD18FCB1B1}" type="presOf" srcId="{5E8D4A8E-FC46-4CFF-BA1F-93A72C91A4A0}" destId="{D24A3834-3723-4761-8873-B6A1FA9620C2}" srcOrd="0" destOrd="0" presId="urn:microsoft.com/office/officeart/2011/layout/HexagonRadial"/>
    <dgm:cxn modelId="{B974A033-99CE-491E-8097-C507EA88BE06}" srcId="{F74AA7D4-A6E4-4222-869C-05E7C11ABDC2}" destId="{59CAC56B-375B-4FD5-AB5A-2B26B5D4246C}" srcOrd="0" destOrd="0" parTransId="{6B50F39F-7461-4C6B-B8FB-33B92099E6CE}" sibTransId="{9B084FD3-AB04-4DC3-A566-0943FC23C427}"/>
    <dgm:cxn modelId="{903633BE-9F1E-44B0-AD2A-0851BD1F6EBC}" type="presOf" srcId="{A649444A-F8AC-4263-9A8E-16BA65C08BEE}" destId="{333245F4-C3CF-4FF6-AC1B-C6CE3BC7BDC0}" srcOrd="0" destOrd="0" presId="urn:microsoft.com/office/officeart/2011/layout/HexagonRadial"/>
    <dgm:cxn modelId="{695096E9-C7A8-4BB8-915D-C585FBEDC9EF}" type="presOf" srcId="{C6BC6117-A247-4AF9-8400-9D7EC5A8ED05}" destId="{1CEDEAB8-AEE5-4FBA-9466-8E93566F674B}" srcOrd="0" destOrd="0" presId="urn:microsoft.com/office/officeart/2011/layout/HexagonRadial"/>
    <dgm:cxn modelId="{7B20C10D-B01B-45A7-9635-4E528A43CC04}" type="presOf" srcId="{59CAC56B-375B-4FD5-AB5A-2B26B5D4246C}" destId="{337B1964-307B-4BFB-B763-DF805822A1AE}" srcOrd="0" destOrd="0" presId="urn:microsoft.com/office/officeart/2011/layout/HexagonRadial"/>
    <dgm:cxn modelId="{25575B16-FF53-4D09-B91F-D2B197312F8C}" type="presOf" srcId="{95990F55-D42D-44D1-8307-254537DB1AB0}" destId="{197076A5-CE02-4CCB-9B1D-232971149654}" srcOrd="0" destOrd="0" presId="urn:microsoft.com/office/officeart/2011/layout/HexagonRadial"/>
    <dgm:cxn modelId="{71C17CC1-0E36-43F8-9BE9-AC333EFAC967}" srcId="{59CAC56B-375B-4FD5-AB5A-2B26B5D4246C}" destId="{5E8D4A8E-FC46-4CFF-BA1F-93A72C91A4A0}" srcOrd="1" destOrd="0" parTransId="{A6DD7CC8-B5C9-4919-99E2-68AE05980D93}" sibTransId="{F85A18A6-55C1-471A-8B2B-E37759DB6D06}"/>
    <dgm:cxn modelId="{14BC4B93-2496-4649-82CF-E808A64D20C3}" srcId="{59CAC56B-375B-4FD5-AB5A-2B26B5D4246C}" destId="{95990F55-D42D-44D1-8307-254537DB1AB0}" srcOrd="0" destOrd="0" parTransId="{9198C1C0-7B49-4384-9564-01A44DED4C2F}" sibTransId="{E637A03C-0E7B-46D0-A2C7-39E31F43E83E}"/>
    <dgm:cxn modelId="{1D0B142B-E5B3-442C-89DD-BCCA01ABD666}" srcId="{59CAC56B-375B-4FD5-AB5A-2B26B5D4246C}" destId="{99E836F0-DAB3-4859-A7E1-E23BA501B6CB}" srcOrd="2" destOrd="0" parTransId="{69A9FB9D-E0DC-40BA-BAA0-A5FCAF3C0C23}" sibTransId="{33351698-FBE3-4612-8E07-04FAC17BB409}"/>
    <dgm:cxn modelId="{C89BD238-A455-4A54-A2D8-F94C143831C4}" srcId="{59CAC56B-375B-4FD5-AB5A-2B26B5D4246C}" destId="{696B0384-9E89-416A-A333-CBBE50FF734B}" srcOrd="3" destOrd="0" parTransId="{3EACA2A9-AA47-49C1-A8AF-6AD6EC58F641}" sibTransId="{DAFA3942-8E9D-4DBC-B05A-1323D4C72B11}"/>
    <dgm:cxn modelId="{28556FBF-E778-4914-8AA1-C1170D02982B}" type="presOf" srcId="{99E836F0-DAB3-4859-A7E1-E23BA501B6CB}" destId="{E3EA5D15-CFDA-491D-905E-BB9B1CE817CA}" srcOrd="0" destOrd="0" presId="urn:microsoft.com/office/officeart/2011/layout/HexagonRadial"/>
    <dgm:cxn modelId="{CFC79F5F-D235-41B8-AACE-294CC0E4A876}" srcId="{59CAC56B-375B-4FD5-AB5A-2B26B5D4246C}" destId="{A649444A-F8AC-4263-9A8E-16BA65C08BEE}" srcOrd="4" destOrd="0" parTransId="{30F5CB5F-9D11-4729-983A-26CBCAD366A0}" sibTransId="{AED025D2-8E58-451A-8568-5F3E7FCE2807}"/>
    <dgm:cxn modelId="{CA166C3C-2824-4EAB-8B39-8F02E9E09618}" type="presOf" srcId="{F74AA7D4-A6E4-4222-869C-05E7C11ABDC2}" destId="{70383DB8-9D72-4474-8E85-3E821927D6DB}" srcOrd="0" destOrd="0" presId="urn:microsoft.com/office/officeart/2011/layout/HexagonRadial"/>
    <dgm:cxn modelId="{1391353E-29D1-4F65-B852-AB43A1DF15DF}" srcId="{59CAC56B-375B-4FD5-AB5A-2B26B5D4246C}" destId="{C6BC6117-A247-4AF9-8400-9D7EC5A8ED05}" srcOrd="5" destOrd="0" parTransId="{3159813E-C2D7-45A8-9C3D-1C333F7920B8}" sibTransId="{7AEABA4F-35E6-4712-B8A5-D443DF9DBDAD}"/>
    <dgm:cxn modelId="{A2D4C33E-C5E6-4050-9E4F-38DCD4BCE872}" type="presOf" srcId="{696B0384-9E89-416A-A333-CBBE50FF734B}" destId="{E8C90527-8736-4B02-A08B-1C94647729A0}" srcOrd="0" destOrd="0" presId="urn:microsoft.com/office/officeart/2011/layout/HexagonRadial"/>
    <dgm:cxn modelId="{ECE9A9EA-0DBE-44B9-A645-0E9A79B7B44C}" type="presParOf" srcId="{70383DB8-9D72-4474-8E85-3E821927D6DB}" destId="{337B1964-307B-4BFB-B763-DF805822A1AE}" srcOrd="0" destOrd="0" presId="urn:microsoft.com/office/officeart/2011/layout/HexagonRadial"/>
    <dgm:cxn modelId="{6C1B5437-2A5D-407C-94E0-5C9B202F0B34}" type="presParOf" srcId="{70383DB8-9D72-4474-8E85-3E821927D6DB}" destId="{5B3BA101-D75C-44D0-AF60-C3B013AD0939}" srcOrd="1" destOrd="0" presId="urn:microsoft.com/office/officeart/2011/layout/HexagonRadial"/>
    <dgm:cxn modelId="{E6AC0DF0-0347-4BBB-AA97-839297467F03}" type="presParOf" srcId="{5B3BA101-D75C-44D0-AF60-C3B013AD0939}" destId="{B027A1AE-92D5-451A-8E68-F5F7D27AEDCF}" srcOrd="0" destOrd="0" presId="urn:microsoft.com/office/officeart/2011/layout/HexagonRadial"/>
    <dgm:cxn modelId="{0739B1C5-49F9-40C2-9452-9F71AF487A39}" type="presParOf" srcId="{70383DB8-9D72-4474-8E85-3E821927D6DB}" destId="{197076A5-CE02-4CCB-9B1D-232971149654}" srcOrd="2" destOrd="0" presId="urn:microsoft.com/office/officeart/2011/layout/HexagonRadial"/>
    <dgm:cxn modelId="{2BA619C8-E9F2-43EF-B170-C957D9733773}" type="presParOf" srcId="{70383DB8-9D72-4474-8E85-3E821927D6DB}" destId="{535A11A1-E98B-4991-835A-DC8A8A030265}" srcOrd="3" destOrd="0" presId="urn:microsoft.com/office/officeart/2011/layout/HexagonRadial"/>
    <dgm:cxn modelId="{30CA8797-29F8-4F6F-B99F-1FB114724514}" type="presParOf" srcId="{535A11A1-E98B-4991-835A-DC8A8A030265}" destId="{01315D8E-9547-4B6D-9CA0-82B25222B421}" srcOrd="0" destOrd="0" presId="urn:microsoft.com/office/officeart/2011/layout/HexagonRadial"/>
    <dgm:cxn modelId="{9889E24E-DCA6-4735-8E7D-38B3236E75EC}" type="presParOf" srcId="{70383DB8-9D72-4474-8E85-3E821927D6DB}" destId="{D24A3834-3723-4761-8873-B6A1FA9620C2}" srcOrd="4" destOrd="0" presId="urn:microsoft.com/office/officeart/2011/layout/HexagonRadial"/>
    <dgm:cxn modelId="{82A3E860-A91A-4A16-ABB0-ABEA84C6F8A6}" type="presParOf" srcId="{70383DB8-9D72-4474-8E85-3E821927D6DB}" destId="{9575280D-693B-4F10-AE4F-6DA963D7E448}" srcOrd="5" destOrd="0" presId="urn:microsoft.com/office/officeart/2011/layout/HexagonRadial"/>
    <dgm:cxn modelId="{5667DBD5-A4F4-42DE-B0EA-B0C7AF2D62ED}" type="presParOf" srcId="{9575280D-693B-4F10-AE4F-6DA963D7E448}" destId="{B54D4041-795F-409C-BE26-A60CAAA8BD7A}" srcOrd="0" destOrd="0" presId="urn:microsoft.com/office/officeart/2011/layout/HexagonRadial"/>
    <dgm:cxn modelId="{61E08B59-4331-487F-8720-00602207A8F2}" type="presParOf" srcId="{70383DB8-9D72-4474-8E85-3E821927D6DB}" destId="{E3EA5D15-CFDA-491D-905E-BB9B1CE817CA}" srcOrd="6" destOrd="0" presId="urn:microsoft.com/office/officeart/2011/layout/HexagonRadial"/>
    <dgm:cxn modelId="{D0C34A55-0BC1-4AD6-991A-7AA68982DCFE}" type="presParOf" srcId="{70383DB8-9D72-4474-8E85-3E821927D6DB}" destId="{A1D3946D-7B8C-481B-9895-868BD3E4F846}" srcOrd="7" destOrd="0" presId="urn:microsoft.com/office/officeart/2011/layout/HexagonRadial"/>
    <dgm:cxn modelId="{4764BB4E-631A-4356-AED4-FC6EDD13D8D2}" type="presParOf" srcId="{A1D3946D-7B8C-481B-9895-868BD3E4F846}" destId="{C294056C-D2FD-4298-97D8-CAF5C297452A}" srcOrd="0" destOrd="0" presId="urn:microsoft.com/office/officeart/2011/layout/HexagonRadial"/>
    <dgm:cxn modelId="{FB87EE8D-8354-42A6-829F-EB32550E8B6F}" type="presParOf" srcId="{70383DB8-9D72-4474-8E85-3E821927D6DB}" destId="{E8C90527-8736-4B02-A08B-1C94647729A0}" srcOrd="8" destOrd="0" presId="urn:microsoft.com/office/officeart/2011/layout/HexagonRadial"/>
    <dgm:cxn modelId="{DE70199F-ED09-4C6D-927A-65F745CB3494}" type="presParOf" srcId="{70383DB8-9D72-4474-8E85-3E821927D6DB}" destId="{D02D967B-CE1C-4CC6-8A3C-9808B7B3718C}" srcOrd="9" destOrd="0" presId="urn:microsoft.com/office/officeart/2011/layout/HexagonRadial"/>
    <dgm:cxn modelId="{EBD90898-11C3-4BF2-997E-2FE5E0F73228}" type="presParOf" srcId="{D02D967B-CE1C-4CC6-8A3C-9808B7B3718C}" destId="{41739B1F-7720-4FBB-B71C-4808D8BE998A}" srcOrd="0" destOrd="0" presId="urn:microsoft.com/office/officeart/2011/layout/HexagonRadial"/>
    <dgm:cxn modelId="{6A85A179-C109-42E2-90B3-385B062FB264}" type="presParOf" srcId="{70383DB8-9D72-4474-8E85-3E821927D6DB}" destId="{333245F4-C3CF-4FF6-AC1B-C6CE3BC7BDC0}" srcOrd="10" destOrd="0" presId="urn:microsoft.com/office/officeart/2011/layout/HexagonRadial"/>
    <dgm:cxn modelId="{233E736B-C053-4237-9155-A549AE5A5A6C}" type="presParOf" srcId="{70383DB8-9D72-4474-8E85-3E821927D6DB}" destId="{FB7DB2B4-AB91-4B96-82D9-D11C85D31E5A}" srcOrd="11" destOrd="0" presId="urn:microsoft.com/office/officeart/2011/layout/HexagonRadial"/>
    <dgm:cxn modelId="{6778398D-674D-4CAB-948C-8651D7C15E3E}" type="presParOf" srcId="{FB7DB2B4-AB91-4B96-82D9-D11C85D31E5A}" destId="{17C3373D-C49C-478E-A49B-77900A75F21F}" srcOrd="0" destOrd="0" presId="urn:microsoft.com/office/officeart/2011/layout/HexagonRadial"/>
    <dgm:cxn modelId="{F49A9FD6-9482-40E8-9C03-9FCAB70BD938}" type="presParOf" srcId="{70383DB8-9D72-4474-8E85-3E821927D6DB}" destId="{1CEDEAB8-AEE5-4FBA-9466-8E93566F674B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E0717A-F821-42F5-9B28-C16B4298F690}" type="doc">
      <dgm:prSet loTypeId="urn:microsoft.com/office/officeart/2005/8/layout/hierarchy4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9341474-74BF-4B06-AE3D-9E65D28BF980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Организует взаимодействие учеников с учителями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C2BA88F-F35C-40D3-9835-64A24E318FEA}" type="parTrans" cxnId="{1DB6FA82-2100-46E4-B8FC-17A168163EB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646915B-711D-45CD-92CB-40BF3C50B721}" type="sibTrans" cxnId="{1DB6FA82-2100-46E4-B8FC-17A168163EB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C1A78DA-AF3D-4B24-BA9B-01BBB663FC40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Проводит индивидуальные и групповые консультации с родителями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1074AB8-2FCE-4882-A9B4-D95A60AF4574}" type="parTrans" cxnId="{4E29F8C3-C954-4CD0-BEE7-D660D005FDD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01FBFF6-4577-4253-8FE5-6AD75AADA899}" type="sibTrans" cxnId="{4E29F8C3-C954-4CD0-BEE7-D660D005FDD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7AE4706-8737-4359-B89B-B76DF0D4C98D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Сотрудничество  с родителями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E9FAAFF-CF6A-4783-B1F3-4490761C37B9}" type="parTrans" cxnId="{0A739BE8-29B5-43BF-88D6-C91B0459677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1B85597-DCAD-4A15-832B-51BADB36A300}" type="sibTrans" cxnId="{0A739BE8-29B5-43BF-88D6-C91B0459677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2F91ABE-D8E0-4294-9CB4-DB164F54A564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Индивидуальная работа с учащимися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916240D-FDA2-4E43-9661-DCF9EE2F595F}" type="parTrans" cxnId="{3C90E9EC-16FA-4E2B-81D0-4A694D461FB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781C8D2-34D6-44A2-B28B-99E11AA8C152}" type="sibTrans" cxnId="{3C90E9EC-16FA-4E2B-81D0-4A694D461FB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CCDE5BA-9F3E-4E4D-9E2D-1B5B5FE00093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Участвует  в работе педагогических советов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B5439E7-0AB2-4D93-BC0E-E9D2565875F6}" type="parTrans" cxnId="{2E028E55-3344-4683-A85F-D739B6374EB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501ED2B-9A64-4BD2-A2AA-F07AA61C3D42}" type="sibTrans" cxnId="{2E028E55-3344-4683-A85F-D739B6374EB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36CDF91-9701-4492-9030-DD3C9DC292BD}" type="pres">
      <dgm:prSet presAssocID="{0CE0717A-F821-42F5-9B28-C16B4298F69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DE11BA5-06E7-490F-9E3C-C96BF9668730}" type="pres">
      <dgm:prSet presAssocID="{E9341474-74BF-4B06-AE3D-9E65D28BF980}" presName="vertOne" presStyleCnt="0"/>
      <dgm:spPr/>
    </dgm:pt>
    <dgm:pt modelId="{87E8DFC1-FBFE-4843-BC94-3B900D0EE50F}" type="pres">
      <dgm:prSet presAssocID="{E9341474-74BF-4B06-AE3D-9E65D28BF980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34975A2-6D8B-402B-A370-5A5077A19BBB}" type="pres">
      <dgm:prSet presAssocID="{E9341474-74BF-4B06-AE3D-9E65D28BF980}" presName="parTransOne" presStyleCnt="0"/>
      <dgm:spPr/>
    </dgm:pt>
    <dgm:pt modelId="{B684B7E7-6604-4A87-82D5-20F38EEFB803}" type="pres">
      <dgm:prSet presAssocID="{E9341474-74BF-4B06-AE3D-9E65D28BF980}" presName="horzOne" presStyleCnt="0"/>
      <dgm:spPr/>
    </dgm:pt>
    <dgm:pt modelId="{3B0E68F8-8C9F-4D6D-9B83-42C7E5D02B79}" type="pres">
      <dgm:prSet presAssocID="{AC1A78DA-AF3D-4B24-BA9B-01BBB663FC40}" presName="vertTwo" presStyleCnt="0"/>
      <dgm:spPr/>
    </dgm:pt>
    <dgm:pt modelId="{75A04EFC-0080-4900-BBA0-14596DD63C75}" type="pres">
      <dgm:prSet presAssocID="{AC1A78DA-AF3D-4B24-BA9B-01BBB663FC40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D15D037-6CDF-462D-968C-DDE2AD569DD9}" type="pres">
      <dgm:prSet presAssocID="{AC1A78DA-AF3D-4B24-BA9B-01BBB663FC40}" presName="parTransTwo" presStyleCnt="0"/>
      <dgm:spPr/>
    </dgm:pt>
    <dgm:pt modelId="{98A32AC5-6159-46E1-A174-5584FFDB8990}" type="pres">
      <dgm:prSet presAssocID="{AC1A78DA-AF3D-4B24-BA9B-01BBB663FC40}" presName="horzTwo" presStyleCnt="0"/>
      <dgm:spPr/>
    </dgm:pt>
    <dgm:pt modelId="{C5E40A4F-BB78-4395-9902-D9EABDA20581}" type="pres">
      <dgm:prSet presAssocID="{97AE4706-8737-4359-B89B-B76DF0D4C98D}" presName="vertThree" presStyleCnt="0"/>
      <dgm:spPr/>
    </dgm:pt>
    <dgm:pt modelId="{6DB1005F-B99E-4543-8DA0-209CE9227806}" type="pres">
      <dgm:prSet presAssocID="{97AE4706-8737-4359-B89B-B76DF0D4C98D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A97659B-FD2A-4217-9D73-7692765BC1B8}" type="pres">
      <dgm:prSet presAssocID="{97AE4706-8737-4359-B89B-B76DF0D4C98D}" presName="horzThree" presStyleCnt="0"/>
      <dgm:spPr/>
    </dgm:pt>
    <dgm:pt modelId="{458F1F03-20D1-48CC-8C41-1752E9AAC127}" type="pres">
      <dgm:prSet presAssocID="{E1B85597-DCAD-4A15-832B-51BADB36A300}" presName="sibSpaceThree" presStyleCnt="0"/>
      <dgm:spPr/>
    </dgm:pt>
    <dgm:pt modelId="{C782915D-E401-4681-AB0F-5D83725BFD3D}" type="pres">
      <dgm:prSet presAssocID="{42F91ABE-D8E0-4294-9CB4-DB164F54A564}" presName="vertThree" presStyleCnt="0"/>
      <dgm:spPr/>
    </dgm:pt>
    <dgm:pt modelId="{3D83E836-CBA9-431A-95FD-50723489688C}" type="pres">
      <dgm:prSet presAssocID="{42F91ABE-D8E0-4294-9CB4-DB164F54A564}" presName="txThree" presStyleLbl="node3" presStyleIdx="1" presStyleCnt="2" custLinFactX="4865" custLinFactNeighborX="100000" custLinFactNeighborY="27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73DEEEF-7032-4E13-BE5B-2F93CB8A725C}" type="pres">
      <dgm:prSet presAssocID="{42F91ABE-D8E0-4294-9CB4-DB164F54A564}" presName="horzThree" presStyleCnt="0"/>
      <dgm:spPr/>
    </dgm:pt>
    <dgm:pt modelId="{BEF95898-184A-47F0-87ED-0339CA8C19D6}" type="pres">
      <dgm:prSet presAssocID="{101FBFF6-4577-4253-8FE5-6AD75AADA899}" presName="sibSpaceTwo" presStyleCnt="0"/>
      <dgm:spPr/>
    </dgm:pt>
    <dgm:pt modelId="{9691F381-6F3A-4FC5-8E52-4F41BF5B9A67}" type="pres">
      <dgm:prSet presAssocID="{8CCDE5BA-9F3E-4E4D-9E2D-1B5B5FE00093}" presName="vertTwo" presStyleCnt="0"/>
      <dgm:spPr/>
    </dgm:pt>
    <dgm:pt modelId="{44E9F907-1C24-4C89-9282-0D8FD0B24BB8}" type="pres">
      <dgm:prSet presAssocID="{8CCDE5BA-9F3E-4E4D-9E2D-1B5B5FE00093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210F513-64D3-47BA-9CD1-6B87AA063C0A}" type="pres">
      <dgm:prSet presAssocID="{8CCDE5BA-9F3E-4E4D-9E2D-1B5B5FE00093}" presName="horzTwo" presStyleCnt="0"/>
      <dgm:spPr/>
    </dgm:pt>
  </dgm:ptLst>
  <dgm:cxnLst>
    <dgm:cxn modelId="{2E028E55-3344-4683-A85F-D739B6374EBD}" srcId="{E9341474-74BF-4B06-AE3D-9E65D28BF980}" destId="{8CCDE5BA-9F3E-4E4D-9E2D-1B5B5FE00093}" srcOrd="1" destOrd="0" parTransId="{DB5439E7-0AB2-4D93-BC0E-E9D2565875F6}" sibTransId="{A501ED2B-9A64-4BD2-A2AA-F07AA61C3D42}"/>
    <dgm:cxn modelId="{0A739BE8-29B5-43BF-88D6-C91B0459677A}" srcId="{AC1A78DA-AF3D-4B24-BA9B-01BBB663FC40}" destId="{97AE4706-8737-4359-B89B-B76DF0D4C98D}" srcOrd="0" destOrd="0" parTransId="{AE9FAAFF-CF6A-4783-B1F3-4490761C37B9}" sibTransId="{E1B85597-DCAD-4A15-832B-51BADB36A300}"/>
    <dgm:cxn modelId="{68293C91-610A-458D-BFD4-92CE6CA9A59A}" type="presOf" srcId="{97AE4706-8737-4359-B89B-B76DF0D4C98D}" destId="{6DB1005F-B99E-4543-8DA0-209CE9227806}" srcOrd="0" destOrd="0" presId="urn:microsoft.com/office/officeart/2005/8/layout/hierarchy4"/>
    <dgm:cxn modelId="{B309ADF5-9264-4A2C-B036-E0AF6258EB65}" type="presOf" srcId="{8CCDE5BA-9F3E-4E4D-9E2D-1B5B5FE00093}" destId="{44E9F907-1C24-4C89-9282-0D8FD0B24BB8}" srcOrd="0" destOrd="0" presId="urn:microsoft.com/office/officeart/2005/8/layout/hierarchy4"/>
    <dgm:cxn modelId="{4E29F8C3-C954-4CD0-BEE7-D660D005FDD2}" srcId="{E9341474-74BF-4B06-AE3D-9E65D28BF980}" destId="{AC1A78DA-AF3D-4B24-BA9B-01BBB663FC40}" srcOrd="0" destOrd="0" parTransId="{61074AB8-2FCE-4882-A9B4-D95A60AF4574}" sibTransId="{101FBFF6-4577-4253-8FE5-6AD75AADA899}"/>
    <dgm:cxn modelId="{6AE90BD4-F2F5-4160-AB22-8BED656CB445}" type="presOf" srcId="{AC1A78DA-AF3D-4B24-BA9B-01BBB663FC40}" destId="{75A04EFC-0080-4900-BBA0-14596DD63C75}" srcOrd="0" destOrd="0" presId="urn:microsoft.com/office/officeart/2005/8/layout/hierarchy4"/>
    <dgm:cxn modelId="{DECD3D42-E9C7-4908-BF20-CCA83A037416}" type="presOf" srcId="{E9341474-74BF-4B06-AE3D-9E65D28BF980}" destId="{87E8DFC1-FBFE-4843-BC94-3B900D0EE50F}" srcOrd="0" destOrd="0" presId="urn:microsoft.com/office/officeart/2005/8/layout/hierarchy4"/>
    <dgm:cxn modelId="{C0894D06-113F-4C01-A568-8A454DA1D06D}" type="presOf" srcId="{0CE0717A-F821-42F5-9B28-C16B4298F690}" destId="{836CDF91-9701-4492-9030-DD3C9DC292BD}" srcOrd="0" destOrd="0" presId="urn:microsoft.com/office/officeart/2005/8/layout/hierarchy4"/>
    <dgm:cxn modelId="{B3BBF95A-9C13-440C-A89A-84C8FC023F25}" type="presOf" srcId="{42F91ABE-D8E0-4294-9CB4-DB164F54A564}" destId="{3D83E836-CBA9-431A-95FD-50723489688C}" srcOrd="0" destOrd="0" presId="urn:microsoft.com/office/officeart/2005/8/layout/hierarchy4"/>
    <dgm:cxn modelId="{3C90E9EC-16FA-4E2B-81D0-4A694D461FB4}" srcId="{AC1A78DA-AF3D-4B24-BA9B-01BBB663FC40}" destId="{42F91ABE-D8E0-4294-9CB4-DB164F54A564}" srcOrd="1" destOrd="0" parTransId="{D916240D-FDA2-4E43-9661-DCF9EE2F595F}" sibTransId="{7781C8D2-34D6-44A2-B28B-99E11AA8C152}"/>
    <dgm:cxn modelId="{1DB6FA82-2100-46E4-B8FC-17A168163EBD}" srcId="{0CE0717A-F821-42F5-9B28-C16B4298F690}" destId="{E9341474-74BF-4B06-AE3D-9E65D28BF980}" srcOrd="0" destOrd="0" parTransId="{EC2BA88F-F35C-40D3-9835-64A24E318FEA}" sibTransId="{7646915B-711D-45CD-92CB-40BF3C50B721}"/>
    <dgm:cxn modelId="{C37D6D4E-31BD-433B-9E1F-4FA682EDCD4B}" type="presParOf" srcId="{836CDF91-9701-4492-9030-DD3C9DC292BD}" destId="{6DE11BA5-06E7-490F-9E3C-C96BF9668730}" srcOrd="0" destOrd="0" presId="urn:microsoft.com/office/officeart/2005/8/layout/hierarchy4"/>
    <dgm:cxn modelId="{B508C4CD-71EF-4A02-AF68-566D6DC6DE5D}" type="presParOf" srcId="{6DE11BA5-06E7-490F-9E3C-C96BF9668730}" destId="{87E8DFC1-FBFE-4843-BC94-3B900D0EE50F}" srcOrd="0" destOrd="0" presId="urn:microsoft.com/office/officeart/2005/8/layout/hierarchy4"/>
    <dgm:cxn modelId="{542C07A8-2746-46F5-936E-8BAC0DE6F5DC}" type="presParOf" srcId="{6DE11BA5-06E7-490F-9E3C-C96BF9668730}" destId="{934975A2-6D8B-402B-A370-5A5077A19BBB}" srcOrd="1" destOrd="0" presId="urn:microsoft.com/office/officeart/2005/8/layout/hierarchy4"/>
    <dgm:cxn modelId="{17E987C4-6EC5-4156-8CF7-E273ECCB47F6}" type="presParOf" srcId="{6DE11BA5-06E7-490F-9E3C-C96BF9668730}" destId="{B684B7E7-6604-4A87-82D5-20F38EEFB803}" srcOrd="2" destOrd="0" presId="urn:microsoft.com/office/officeart/2005/8/layout/hierarchy4"/>
    <dgm:cxn modelId="{DA7528E1-8CE7-4EE6-AE2D-30FA7D44B7BB}" type="presParOf" srcId="{B684B7E7-6604-4A87-82D5-20F38EEFB803}" destId="{3B0E68F8-8C9F-4D6D-9B83-42C7E5D02B79}" srcOrd="0" destOrd="0" presId="urn:microsoft.com/office/officeart/2005/8/layout/hierarchy4"/>
    <dgm:cxn modelId="{998612FD-0AF5-4FE5-91A7-EC121EFE57EB}" type="presParOf" srcId="{3B0E68F8-8C9F-4D6D-9B83-42C7E5D02B79}" destId="{75A04EFC-0080-4900-BBA0-14596DD63C75}" srcOrd="0" destOrd="0" presId="urn:microsoft.com/office/officeart/2005/8/layout/hierarchy4"/>
    <dgm:cxn modelId="{F7689E3A-699B-47A4-9845-4B71DDB411FB}" type="presParOf" srcId="{3B0E68F8-8C9F-4D6D-9B83-42C7E5D02B79}" destId="{4D15D037-6CDF-462D-968C-DDE2AD569DD9}" srcOrd="1" destOrd="0" presId="urn:microsoft.com/office/officeart/2005/8/layout/hierarchy4"/>
    <dgm:cxn modelId="{6A0E6CEC-19C8-4FFC-B930-E3D6BA6D2778}" type="presParOf" srcId="{3B0E68F8-8C9F-4D6D-9B83-42C7E5D02B79}" destId="{98A32AC5-6159-46E1-A174-5584FFDB8990}" srcOrd="2" destOrd="0" presId="urn:microsoft.com/office/officeart/2005/8/layout/hierarchy4"/>
    <dgm:cxn modelId="{CA6B082C-3CBC-42E5-BD3C-1FE4287DC0D7}" type="presParOf" srcId="{98A32AC5-6159-46E1-A174-5584FFDB8990}" destId="{C5E40A4F-BB78-4395-9902-D9EABDA20581}" srcOrd="0" destOrd="0" presId="urn:microsoft.com/office/officeart/2005/8/layout/hierarchy4"/>
    <dgm:cxn modelId="{62D11594-9B7D-4A27-9F38-A29559CC6DEA}" type="presParOf" srcId="{C5E40A4F-BB78-4395-9902-D9EABDA20581}" destId="{6DB1005F-B99E-4543-8DA0-209CE9227806}" srcOrd="0" destOrd="0" presId="urn:microsoft.com/office/officeart/2005/8/layout/hierarchy4"/>
    <dgm:cxn modelId="{EA493EDE-364D-485E-9DB9-43D75923F713}" type="presParOf" srcId="{C5E40A4F-BB78-4395-9902-D9EABDA20581}" destId="{8A97659B-FD2A-4217-9D73-7692765BC1B8}" srcOrd="1" destOrd="0" presId="urn:microsoft.com/office/officeart/2005/8/layout/hierarchy4"/>
    <dgm:cxn modelId="{10181FAA-E76F-4947-9D43-83D842AB9B38}" type="presParOf" srcId="{98A32AC5-6159-46E1-A174-5584FFDB8990}" destId="{458F1F03-20D1-48CC-8C41-1752E9AAC127}" srcOrd="1" destOrd="0" presId="urn:microsoft.com/office/officeart/2005/8/layout/hierarchy4"/>
    <dgm:cxn modelId="{8888251E-66EE-43A9-93F4-1315B9638E3A}" type="presParOf" srcId="{98A32AC5-6159-46E1-A174-5584FFDB8990}" destId="{C782915D-E401-4681-AB0F-5D83725BFD3D}" srcOrd="2" destOrd="0" presId="urn:microsoft.com/office/officeart/2005/8/layout/hierarchy4"/>
    <dgm:cxn modelId="{92EFADEC-916E-40D6-AD65-AAA8FE5B9770}" type="presParOf" srcId="{C782915D-E401-4681-AB0F-5D83725BFD3D}" destId="{3D83E836-CBA9-431A-95FD-50723489688C}" srcOrd="0" destOrd="0" presId="urn:microsoft.com/office/officeart/2005/8/layout/hierarchy4"/>
    <dgm:cxn modelId="{A5DBEB8D-E1F8-48E2-A061-F9BF5A42FF15}" type="presParOf" srcId="{C782915D-E401-4681-AB0F-5D83725BFD3D}" destId="{D73DEEEF-7032-4E13-BE5B-2F93CB8A725C}" srcOrd="1" destOrd="0" presId="urn:microsoft.com/office/officeart/2005/8/layout/hierarchy4"/>
    <dgm:cxn modelId="{A475F280-F99B-4E37-A11C-F7EA3BDC20CA}" type="presParOf" srcId="{B684B7E7-6604-4A87-82D5-20F38EEFB803}" destId="{BEF95898-184A-47F0-87ED-0339CA8C19D6}" srcOrd="1" destOrd="0" presId="urn:microsoft.com/office/officeart/2005/8/layout/hierarchy4"/>
    <dgm:cxn modelId="{1A5A6DFF-C699-4C5E-AFC1-4A6BE39CCAA8}" type="presParOf" srcId="{B684B7E7-6604-4A87-82D5-20F38EEFB803}" destId="{9691F381-6F3A-4FC5-8E52-4F41BF5B9A67}" srcOrd="2" destOrd="0" presId="urn:microsoft.com/office/officeart/2005/8/layout/hierarchy4"/>
    <dgm:cxn modelId="{E8682CD1-D1BA-465B-A8B8-C0B7999935B3}" type="presParOf" srcId="{9691F381-6F3A-4FC5-8E52-4F41BF5B9A67}" destId="{44E9F907-1C24-4C89-9282-0D8FD0B24BB8}" srcOrd="0" destOrd="0" presId="urn:microsoft.com/office/officeart/2005/8/layout/hierarchy4"/>
    <dgm:cxn modelId="{D1B224B7-EDC0-4C20-9D59-F502384A5735}" type="presParOf" srcId="{9691F381-6F3A-4FC5-8E52-4F41BF5B9A67}" destId="{5210F513-64D3-47BA-9CD1-6B87AA063C0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A9A266-289F-419C-8C11-6C2C8826F82E}">
      <dsp:nvSpPr>
        <dsp:cNvPr id="0" name=""/>
        <dsp:cNvSpPr/>
      </dsp:nvSpPr>
      <dsp:spPr>
        <a:xfrm>
          <a:off x="3259715" y="535"/>
          <a:ext cx="1689480" cy="168948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Тьюторство в начальной школе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07134" y="247954"/>
        <a:ext cx="1194642" cy="1194642"/>
      </dsp:txXfrm>
    </dsp:sp>
    <dsp:sp modelId="{878CE248-C698-4CA8-A8CF-A7487E6F625A}">
      <dsp:nvSpPr>
        <dsp:cNvPr id="0" name=""/>
        <dsp:cNvSpPr/>
      </dsp:nvSpPr>
      <dsp:spPr>
        <a:xfrm rot="3600000">
          <a:off x="4507736" y="1648094"/>
          <a:ext cx="449659" cy="5701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41461" y="1703721"/>
        <a:ext cx="314761" cy="342119"/>
      </dsp:txXfrm>
    </dsp:sp>
    <dsp:sp modelId="{0E0FDCFC-DD6D-4E01-AA82-39315C647BE8}">
      <dsp:nvSpPr>
        <dsp:cNvPr id="0" name=""/>
        <dsp:cNvSpPr/>
      </dsp:nvSpPr>
      <dsp:spPr>
        <a:xfrm>
          <a:off x="4528662" y="2198416"/>
          <a:ext cx="1689480" cy="1689480"/>
        </a:xfrm>
        <a:prstGeom prst="ellipse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tint val="50000"/>
                <a:satMod val="300000"/>
              </a:schemeClr>
            </a:gs>
            <a:gs pos="35000">
              <a:schemeClr val="accent3">
                <a:hueOff val="5625132"/>
                <a:satOff val="-8440"/>
                <a:lumOff val="-1373"/>
                <a:alphaOff val="0"/>
                <a:tint val="37000"/>
                <a:satMod val="30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Средняя школа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776081" y="2445835"/>
        <a:ext cx="1194642" cy="1194642"/>
      </dsp:txXfrm>
    </dsp:sp>
    <dsp:sp modelId="{1CA84BE2-9E7A-45CD-8790-6D10C858C308}">
      <dsp:nvSpPr>
        <dsp:cNvPr id="0" name=""/>
        <dsp:cNvSpPr/>
      </dsp:nvSpPr>
      <dsp:spPr>
        <a:xfrm rot="10800000">
          <a:off x="3892352" y="2758056"/>
          <a:ext cx="449659" cy="5701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tint val="50000"/>
                <a:satMod val="300000"/>
              </a:schemeClr>
            </a:gs>
            <a:gs pos="35000">
              <a:schemeClr val="accent3">
                <a:hueOff val="5625132"/>
                <a:satOff val="-8440"/>
                <a:lumOff val="-1373"/>
                <a:alphaOff val="0"/>
                <a:tint val="37000"/>
                <a:satMod val="30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4027250" y="2872096"/>
        <a:ext cx="314761" cy="342119"/>
      </dsp:txXfrm>
    </dsp:sp>
    <dsp:sp modelId="{52346750-16EF-40FB-BFE7-0221B532580B}">
      <dsp:nvSpPr>
        <dsp:cNvPr id="0" name=""/>
        <dsp:cNvSpPr/>
      </dsp:nvSpPr>
      <dsp:spPr>
        <a:xfrm>
          <a:off x="1990768" y="2198416"/>
          <a:ext cx="1689480" cy="1689480"/>
        </a:xfrm>
        <a:prstGeom prst="ellipse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Старшая школа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38187" y="2445835"/>
        <a:ext cx="1194642" cy="1194642"/>
      </dsp:txXfrm>
    </dsp:sp>
    <dsp:sp modelId="{FBCA2C28-05A8-4BA3-818E-D338E89171DA}">
      <dsp:nvSpPr>
        <dsp:cNvPr id="0" name=""/>
        <dsp:cNvSpPr/>
      </dsp:nvSpPr>
      <dsp:spPr>
        <a:xfrm rot="18000000">
          <a:off x="3238789" y="1670137"/>
          <a:ext cx="449659" cy="5701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72514" y="1842590"/>
        <a:ext cx="314761" cy="3421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7B1964-307B-4BFB-B763-DF805822A1AE}">
      <dsp:nvSpPr>
        <dsp:cNvPr id="0" name=""/>
        <dsp:cNvSpPr/>
      </dsp:nvSpPr>
      <dsp:spPr>
        <a:xfrm>
          <a:off x="4876474" y="1674116"/>
          <a:ext cx="2127875" cy="1840698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Тьютор</a:t>
          </a:r>
          <a:endParaRPr lang="ru-RU" sz="1600" b="1" i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229093" y="1979145"/>
        <a:ext cx="1422637" cy="1230640"/>
      </dsp:txXfrm>
    </dsp:sp>
    <dsp:sp modelId="{01315D8E-9547-4B6D-9CA0-82B25222B421}">
      <dsp:nvSpPr>
        <dsp:cNvPr id="0" name=""/>
        <dsp:cNvSpPr/>
      </dsp:nvSpPr>
      <dsp:spPr>
        <a:xfrm>
          <a:off x="6208933" y="793467"/>
          <a:ext cx="802841" cy="691753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97076A5-CE02-4CCB-9B1D-232971149654}">
      <dsp:nvSpPr>
        <dsp:cNvPr id="0" name=""/>
        <dsp:cNvSpPr/>
      </dsp:nvSpPr>
      <dsp:spPr>
        <a:xfrm>
          <a:off x="5072482" y="0"/>
          <a:ext cx="1743778" cy="1508573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Учебный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361463" y="250003"/>
        <a:ext cx="1165816" cy="1008567"/>
      </dsp:txXfrm>
    </dsp:sp>
    <dsp:sp modelId="{B54D4041-795F-409C-BE26-A60CAAA8BD7A}">
      <dsp:nvSpPr>
        <dsp:cNvPr id="0" name=""/>
        <dsp:cNvSpPr/>
      </dsp:nvSpPr>
      <dsp:spPr>
        <a:xfrm>
          <a:off x="7145911" y="2086678"/>
          <a:ext cx="802841" cy="691753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24A3834-3723-4761-8873-B6A1FA9620C2}">
      <dsp:nvSpPr>
        <dsp:cNvPr id="0" name=""/>
        <dsp:cNvSpPr/>
      </dsp:nvSpPr>
      <dsp:spPr>
        <a:xfrm>
          <a:off x="6671730" y="927873"/>
          <a:ext cx="1743778" cy="1508573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5">
                <a:hueOff val="-1986775"/>
                <a:satOff val="7962"/>
                <a:lumOff val="1726"/>
                <a:alphaOff val="0"/>
                <a:tint val="50000"/>
                <a:satMod val="300000"/>
              </a:schemeClr>
            </a:gs>
            <a:gs pos="35000">
              <a:schemeClr val="accent5">
                <a:hueOff val="-1986775"/>
                <a:satOff val="7962"/>
                <a:lumOff val="1726"/>
                <a:alphaOff val="0"/>
                <a:tint val="37000"/>
                <a:satMod val="300000"/>
              </a:schemeClr>
            </a:gs>
            <a:gs pos="100000">
              <a:schemeClr val="accent5">
                <a:hueOff val="-1986775"/>
                <a:satOff val="7962"/>
                <a:lumOff val="172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Исследовательская деятельность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960711" y="1177876"/>
        <a:ext cx="1165816" cy="1008567"/>
      </dsp:txXfrm>
    </dsp:sp>
    <dsp:sp modelId="{C294056C-D2FD-4298-97D8-CAF5C297452A}">
      <dsp:nvSpPr>
        <dsp:cNvPr id="0" name=""/>
        <dsp:cNvSpPr/>
      </dsp:nvSpPr>
      <dsp:spPr>
        <a:xfrm>
          <a:off x="6495026" y="3546470"/>
          <a:ext cx="802841" cy="691753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3EA5D15-CFDA-491D-905E-BB9B1CE817CA}">
      <dsp:nvSpPr>
        <dsp:cNvPr id="0" name=""/>
        <dsp:cNvSpPr/>
      </dsp:nvSpPr>
      <dsp:spPr>
        <a:xfrm>
          <a:off x="6671730" y="2751965"/>
          <a:ext cx="1743778" cy="1508573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5">
                <a:hueOff val="-3973551"/>
                <a:satOff val="15924"/>
                <a:lumOff val="3451"/>
                <a:alphaOff val="0"/>
                <a:tint val="50000"/>
                <a:satMod val="300000"/>
              </a:schemeClr>
            </a:gs>
            <a:gs pos="35000">
              <a:schemeClr val="accent5">
                <a:hueOff val="-3973551"/>
                <a:satOff val="15924"/>
                <a:lumOff val="3451"/>
                <a:alphaOff val="0"/>
                <a:tint val="37000"/>
                <a:satMod val="300000"/>
              </a:schemeClr>
            </a:gs>
            <a:gs pos="100000">
              <a:schemeClr val="accent5">
                <a:hueOff val="-3973551"/>
                <a:satOff val="15924"/>
                <a:lumOff val="345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Проектная деятельность</a:t>
          </a:r>
        </a:p>
      </dsp:txBody>
      <dsp:txXfrm>
        <a:off x="6960711" y="3001968"/>
        <a:ext cx="1165816" cy="1008567"/>
      </dsp:txXfrm>
    </dsp:sp>
    <dsp:sp modelId="{41739B1F-7720-4FBB-B71C-4808D8BE998A}">
      <dsp:nvSpPr>
        <dsp:cNvPr id="0" name=""/>
        <dsp:cNvSpPr/>
      </dsp:nvSpPr>
      <dsp:spPr>
        <a:xfrm>
          <a:off x="4880434" y="3698002"/>
          <a:ext cx="802841" cy="691753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8C90527-8736-4B02-A08B-1C94647729A0}">
      <dsp:nvSpPr>
        <dsp:cNvPr id="0" name=""/>
        <dsp:cNvSpPr/>
      </dsp:nvSpPr>
      <dsp:spPr>
        <a:xfrm>
          <a:off x="5072482" y="3680877"/>
          <a:ext cx="1743778" cy="1508573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5">
                <a:hueOff val="-5960326"/>
                <a:satOff val="23887"/>
                <a:lumOff val="5177"/>
                <a:alphaOff val="0"/>
                <a:tint val="50000"/>
                <a:satMod val="300000"/>
              </a:schemeClr>
            </a:gs>
            <a:gs pos="35000">
              <a:schemeClr val="accent5">
                <a:hueOff val="-5960326"/>
                <a:satOff val="23887"/>
                <a:lumOff val="5177"/>
                <a:alphaOff val="0"/>
                <a:tint val="37000"/>
                <a:satMod val="300000"/>
              </a:schemeClr>
            </a:gs>
            <a:gs pos="100000">
              <a:schemeClr val="accent5">
                <a:hueOff val="-5960326"/>
                <a:satOff val="23887"/>
                <a:lumOff val="517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Социальный продюсер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361463" y="3930880"/>
        <a:ext cx="1165816" cy="1008567"/>
      </dsp:txXfrm>
    </dsp:sp>
    <dsp:sp modelId="{17C3373D-C49C-478E-A49B-77900A75F21F}">
      <dsp:nvSpPr>
        <dsp:cNvPr id="0" name=""/>
        <dsp:cNvSpPr/>
      </dsp:nvSpPr>
      <dsp:spPr>
        <a:xfrm>
          <a:off x="3928112" y="2405310"/>
          <a:ext cx="802841" cy="691753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33245F4-C3CF-4FF6-AC1B-C6CE3BC7BDC0}">
      <dsp:nvSpPr>
        <dsp:cNvPr id="0" name=""/>
        <dsp:cNvSpPr/>
      </dsp:nvSpPr>
      <dsp:spPr>
        <a:xfrm>
          <a:off x="3465810" y="2753003"/>
          <a:ext cx="1743778" cy="1508573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5">
                <a:hueOff val="-7947101"/>
                <a:satOff val="31849"/>
                <a:lumOff val="6902"/>
                <a:alphaOff val="0"/>
                <a:tint val="50000"/>
                <a:satMod val="300000"/>
              </a:schemeClr>
            </a:gs>
            <a:gs pos="35000">
              <a:schemeClr val="accent5">
                <a:hueOff val="-7947101"/>
                <a:satOff val="31849"/>
                <a:lumOff val="6902"/>
                <a:alphaOff val="0"/>
                <a:tint val="37000"/>
                <a:satMod val="300000"/>
              </a:schemeClr>
            </a:gs>
            <a:gs pos="100000">
              <a:schemeClr val="accent5">
                <a:hueOff val="-7947101"/>
                <a:satOff val="31849"/>
                <a:lumOff val="690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Психолог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754791" y="3003006"/>
        <a:ext cx="1165816" cy="1008567"/>
      </dsp:txXfrm>
    </dsp:sp>
    <dsp:sp modelId="{1CEDEAB8-AEE5-4FBA-9466-8E93566F674B}">
      <dsp:nvSpPr>
        <dsp:cNvPr id="0" name=""/>
        <dsp:cNvSpPr/>
      </dsp:nvSpPr>
      <dsp:spPr>
        <a:xfrm>
          <a:off x="3465810" y="925798"/>
          <a:ext cx="1743778" cy="1508573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Коуч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754791" y="1175801"/>
        <a:ext cx="1165816" cy="10085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E8DFC1-FBFE-4843-BC94-3B900D0EE50F}">
      <dsp:nvSpPr>
        <dsp:cNvPr id="0" name=""/>
        <dsp:cNvSpPr/>
      </dsp:nvSpPr>
      <dsp:spPr>
        <a:xfrm>
          <a:off x="926" y="1035"/>
          <a:ext cx="8073758" cy="10699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latin typeface="Times New Roman" pitchFamily="18" charset="0"/>
              <a:cs typeface="Times New Roman" pitchFamily="18" charset="0"/>
            </a:rPr>
            <a:t>Организует взаимодействие учеников с учителями</a:t>
          </a:r>
          <a:endParaRPr lang="ru-RU" sz="2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264" y="32373"/>
        <a:ext cx="8011082" cy="1007292"/>
      </dsp:txXfrm>
    </dsp:sp>
    <dsp:sp modelId="{75A04EFC-0080-4900-BBA0-14596DD63C75}">
      <dsp:nvSpPr>
        <dsp:cNvPr id="0" name=""/>
        <dsp:cNvSpPr/>
      </dsp:nvSpPr>
      <dsp:spPr>
        <a:xfrm>
          <a:off x="926" y="1209678"/>
          <a:ext cx="5274029" cy="10699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Проводит индивидуальные и групповые консультации с родителями</a:t>
          </a:r>
          <a:endParaRPr lang="ru-RU" sz="2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264" y="1241016"/>
        <a:ext cx="5211353" cy="1007292"/>
      </dsp:txXfrm>
    </dsp:sp>
    <dsp:sp modelId="{6DB1005F-B99E-4543-8DA0-209CE9227806}">
      <dsp:nvSpPr>
        <dsp:cNvPr id="0" name=""/>
        <dsp:cNvSpPr/>
      </dsp:nvSpPr>
      <dsp:spPr>
        <a:xfrm>
          <a:off x="926" y="2418320"/>
          <a:ext cx="2582776" cy="10699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Сотрудничество  с родителями</a:t>
          </a:r>
          <a:endParaRPr lang="ru-RU" sz="2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264" y="2449658"/>
        <a:ext cx="2520100" cy="1007292"/>
      </dsp:txXfrm>
    </dsp:sp>
    <dsp:sp modelId="{3D83E836-CBA9-431A-95FD-50723489688C}">
      <dsp:nvSpPr>
        <dsp:cNvPr id="0" name=""/>
        <dsp:cNvSpPr/>
      </dsp:nvSpPr>
      <dsp:spPr>
        <a:xfrm>
          <a:off x="5400607" y="2419356"/>
          <a:ext cx="2582776" cy="10699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Индивидуальная работа с учащимися</a:t>
          </a:r>
          <a:endParaRPr lang="ru-RU" sz="2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31945" y="2450694"/>
        <a:ext cx="2520100" cy="1007292"/>
      </dsp:txXfrm>
    </dsp:sp>
    <dsp:sp modelId="{44E9F907-1C24-4C89-9282-0D8FD0B24BB8}">
      <dsp:nvSpPr>
        <dsp:cNvPr id="0" name=""/>
        <dsp:cNvSpPr/>
      </dsp:nvSpPr>
      <dsp:spPr>
        <a:xfrm>
          <a:off x="5491909" y="1209678"/>
          <a:ext cx="2582776" cy="10699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Участвует  в работе педагогических советов</a:t>
          </a:r>
          <a:endParaRPr lang="ru-RU" sz="2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23247" y="1241016"/>
        <a:ext cx="2520100" cy="1007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Радиальный шестиугольник"/>
  <dgm:desc val="Служит для отображения последовательного процесса, связанного с центральной идеей или темой. Ограничен шестью фигурами уровня 2. Рекомендуется использовать небольшие объемы текста. Неиспользуемый текст не отображается, но доступен при переключении макетов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231AD6-D7D6-4E97-9219-E76FBE523F80}" type="datetimeFigureOut">
              <a:rPr lang="ru-RU" smtClean="0"/>
              <a:t>01.09.2019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4395E-DBA9-4D3C-97C1-01389978FD9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77340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emf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s://gazetafilidavidkovo.ru/files/data/user/igor/files/now/2018.11.23-1542989806.6892_3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9144000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636912"/>
            <a:ext cx="8424936" cy="2403698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Тьюторское сопровождение учебного процесса </a:t>
            </a:r>
            <a:b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Концептуальные подходы программы</a:t>
            </a:r>
            <a:endParaRPr lang="ru-RU" sz="40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1916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72200" y="5464969"/>
            <a:ext cx="27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Руководитель МО: Тутаева Т.Ю.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51920" y="6309320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02.09.2019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23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https://gazetafilidavidkovo.ru/files/data/user/igor/files/now/2018.11.23-1542989806.6892_3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44000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Тьютор</a:t>
            </a:r>
            <a:r>
              <a:rPr lang="ru-RU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(англ. tutor – наставник, опекун; лат. tueor – 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наблюдаю, забочусь</a:t>
            </a:r>
            <a:r>
              <a:rPr lang="ru-RU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оберегаю) – новая 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специальность </a:t>
            </a:r>
            <a:r>
              <a:rPr lang="ru-RU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российском образовании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Современный </a:t>
            </a:r>
            <a:r>
              <a:rPr lang="ru-RU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мир требует от школы 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такого обучения</a:t>
            </a:r>
            <a:r>
              <a:rPr lang="ru-RU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при котором ребенок мог бы быстро реагировать на 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внешние изменения, быстро адаптироваться</a:t>
            </a:r>
            <a:r>
              <a:rPr lang="ru-RU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Тьютор помогает ученику ориентироваться 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современном 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образовательном пространстве.</a:t>
            </a:r>
          </a:p>
          <a:p>
            <a:pPr marL="0" indent="0" algn="just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188640"/>
            <a:ext cx="6424010" cy="12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240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https://gazetafilidavidkovo.ru/files/data/user/igor/files/now/2018.11.23-1542989806.6892_3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144000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Тьюторство – это исторически сложившаяся особая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педагогическая позиция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которая обеспечивает 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разработку индивидуальных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образовательных программ 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учащихся и сопровождает процесс индивидуального образования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в</a:t>
            </a:r>
          </a:p>
          <a:p>
            <a:pPr marL="0" indent="0" algn="just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школе, вузе, в системах дополнительного и непрерывного образования.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0648"/>
            <a:ext cx="6351587" cy="125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278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5" y="1739854"/>
            <a:ext cx="9144000" cy="508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6405" y="1739854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2" y="260648"/>
            <a:ext cx="6351587" cy="125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75251" y="2060104"/>
            <a:ext cx="84180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Тьютор – консультант учащегося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: он может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помочь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ему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выработать индивидуальную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образовательную программу,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самоопределиться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к самому процессу обучения и к отдельным элементам этого процесса. С другой стороны, он может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ответить на вопрос,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как использовать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результаты обучения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 как переложить данную учебную деятельность в процесс индивидуального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развития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этого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конкретного человека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90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7143"/>
            <a:ext cx="9144000" cy="508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1817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МОДЕЛЬ ТЮТОРСКОГО СОПРОВОЖДЕНИЯ В ШКОЛЕ 1699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228184" y="3505363"/>
            <a:ext cx="212109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Адаптация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698" y="3356992"/>
            <a:ext cx="36940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Индивидуализация</a:t>
            </a:r>
            <a:endParaRPr lang="ru-RU" sz="32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698607" y="6093296"/>
            <a:ext cx="19956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Развитие</a:t>
            </a:r>
            <a:endParaRPr lang="ru-RU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4696444" y="1777144"/>
            <a:ext cx="0" cy="2574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694534" y="4351894"/>
            <a:ext cx="3043908" cy="17737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1904710" y="4351894"/>
            <a:ext cx="2789824" cy="17414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8183153"/>
              </p:ext>
            </p:extLst>
          </p:nvPr>
        </p:nvGraphicFramePr>
        <p:xfrm>
          <a:off x="611560" y="2174035"/>
          <a:ext cx="8208912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69156" y="6169739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Вектор социального расширения</a:t>
            </a:r>
            <a:endParaRPr lang="ru-RU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67736" y="6140449"/>
            <a:ext cx="23762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Вектор антропологического расширения</a:t>
            </a:r>
            <a:endParaRPr lang="ru-RU" sz="14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30831" y="1253923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Вектор культурно-предметного расширения</a:t>
            </a:r>
            <a:endParaRPr lang="ru-RU" sz="1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04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04" y="1844824"/>
            <a:ext cx="9144000" cy="5261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772" y="1296144"/>
            <a:ext cx="8863086" cy="5486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Ролевые позиции тьютора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2" y="188640"/>
            <a:ext cx="6351587" cy="125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11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7295488"/>
              </p:ext>
            </p:extLst>
          </p:nvPr>
        </p:nvGraphicFramePr>
        <p:xfrm>
          <a:off x="-900608" y="1844824"/>
          <a:ext cx="11881320" cy="5189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9166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6" y="1514773"/>
            <a:ext cx="9144000" cy="5348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340768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Тьюторский функционал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0882965"/>
              </p:ext>
            </p:extLst>
          </p:nvPr>
        </p:nvGraphicFramePr>
        <p:xfrm>
          <a:off x="611560" y="2780928"/>
          <a:ext cx="8075612" cy="3489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2" y="260648"/>
            <a:ext cx="6351587" cy="125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39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65" y="1773237"/>
            <a:ext cx="9144000" cy="508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2" y="260648"/>
            <a:ext cx="6632972" cy="1309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https://zabavnik.club/wp-content/uploads/Leader_29_2706284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56521"/>
            <a:ext cx="6682994" cy="471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6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65" y="1773237"/>
            <a:ext cx="9144000" cy="508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</a:p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Вопросы можно задать  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индивидуальном порядке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5993"/>
            <a:ext cx="8387838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003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230</Words>
  <Application>Microsoft Office PowerPoint</Application>
  <PresentationFormat>Экран (4:3)</PresentationFormat>
  <Paragraphs>40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Тьюторское сопровождение учебного процесса   Концептуальные подходы программы</vt:lpstr>
      <vt:lpstr>Презентация PowerPoint</vt:lpstr>
      <vt:lpstr>Презентация PowerPoint</vt:lpstr>
      <vt:lpstr>Презентация PowerPoint</vt:lpstr>
      <vt:lpstr>МОДЕЛЬ ТЮТОРСКОГО СОПРОВОЖДЕНИЯ В ШКОЛЕ 1699</vt:lpstr>
      <vt:lpstr>Ролевые позиции тьютора</vt:lpstr>
      <vt:lpstr>Тьюторский функционал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вопросах документационного обеспечения учебного процесса или страшные истории об аккредитации</dc:title>
  <dc:creator>Татьяна</dc:creator>
  <cp:lastModifiedBy>User</cp:lastModifiedBy>
  <cp:revision>18</cp:revision>
  <cp:lastPrinted>2019-08-28T10:50:45Z</cp:lastPrinted>
  <dcterms:created xsi:type="dcterms:W3CDTF">2019-08-28T06:11:17Z</dcterms:created>
  <dcterms:modified xsi:type="dcterms:W3CDTF">2019-09-01T15:36:26Z</dcterms:modified>
</cp:coreProperties>
</file>