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6" r:id="rId4"/>
    <p:sldId id="277" r:id="rId5"/>
    <p:sldId id="278" r:id="rId6"/>
    <p:sldId id="279" r:id="rId7"/>
    <p:sldId id="280" r:id="rId8"/>
    <p:sldId id="257" r:id="rId9"/>
    <p:sldId id="28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2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FCC25-4021-4E34-9FF4-BCF3F3F4A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ED9542-B96F-4180-9879-C3CFC5783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CCB1C-FDE8-44D2-BAD8-598D5F76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B62E42-874E-4226-BEE9-A5B6713C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CF8E4A-4647-450B-8466-5307595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79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5DD17-75AF-4AAC-A5BF-2F577812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055DD9-E6D0-4963-AD61-70B0D598F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96B86C-55E7-4780-B56F-41E9D8DE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2F7746-7A73-43E8-93F9-B2A4C3C3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7CE472-1436-4870-8906-1FEC789C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4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2E8B484-FFF5-45F2-B41C-9884BE5EE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AED309-63ED-4040-9153-C6F4BCB6C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79E34C-11B3-486A-BFA1-32B982C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1B779-3675-4825-8340-66BACEAC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DE7F8A-2E28-4FDF-8AE4-FBD4CA3D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39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AB958-56D2-4FB8-AC15-EC5BB463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39756-C39E-4571-95ED-E93C854E2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1806D-C79E-4CF0-9334-29EB2308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82A97-07C1-4576-B75B-98D0463C1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BCA357-E081-4DBD-9B5A-0F7B0700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A8833-C547-4E33-89F3-EDAB8752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9FAA02-721F-4A3A-B855-9A41975CA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9E259-4921-4F00-9C93-10AAB7E6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C41B28-DD90-4BB1-A8EB-08646400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E7D36B-6F2E-4222-8D1B-8CE51338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0A6BC-934D-41FF-89A2-8D263F02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F8BCD-D6E0-4987-BB9A-B2F15F446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C07231-F78E-4972-A762-DC9BA78BA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51BE14-A426-4459-8FF1-B03D3FC4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982111-E062-43AD-890E-ACC479B3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70EF97-30C4-49D2-B2E4-246378AA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B4989-9F27-43B5-9701-82F95B5B2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1DA038-9004-48E3-8575-5BD0E42D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C51915-A5DB-4B31-B26B-27E5D04D1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CB72F7-F128-4AE7-BCE7-2665891AD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DE1404-1C91-4892-9DF3-C3BE88574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353620-BD12-47E9-898E-102C54D4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EDC8F1-F0F1-4AC0-8B74-68CA98E3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22315D-FA9E-45AC-99EF-C4CB0D35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3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A209D-34E3-42A9-B610-0CB7B21C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5E3D64-94DF-4101-842C-22893170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1244FD-2DC7-4330-A3EA-591FF3D6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1D43D4-E3DA-4AD2-90B1-9916375E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4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95E7D9-195C-4E73-B7AB-E6F7CA7C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218B9C-EDF5-4584-A7FF-090E74D4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F44C68-F198-475A-B035-6600ECC8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0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C4090-8715-44C6-9126-02898095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B6D52-7985-4096-B913-64F88534C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3F44FD-8717-4273-A20B-26F16AFC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6E6841-33A8-4982-BE3A-106BEB8A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3C0065-095D-476F-AFA3-A706C3B6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5038F1-234C-4211-93A5-932FB968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4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AE2E1-9788-4C6E-B7B8-CB75FAA7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D9D61D-298D-49A4-9485-8CC88DBB8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E986E7-526A-4644-A38B-B1E776517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4B086-AFFD-4229-9437-637F41D8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127D99-9788-4B68-B136-E864FC5C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C847BB-8F98-40A5-9D8D-539190C7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6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AC938-948C-4295-A014-80139E41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01ECE7-2CAF-427E-8B8C-1BF962494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0080B-1BD8-4A83-946B-070557E66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FE95-8F72-45E6-AEEA-77B21177676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8D3BE1-7ECF-4922-82D0-C3E146952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689946-CDF7-420A-A992-B1A3A810A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33B1-4286-4519-910B-947588F9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0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1219200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2355371"/>
            <a:ext cx="8424936" cy="24036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студии дошкольной подготовки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«Будущие отличники»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91736" y="546497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Методист центра дошкольной подготовки: Тутаева Т.Ю.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92306" y="630656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23.09.2021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3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7" y="142042"/>
            <a:ext cx="11940466" cy="656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9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3838"/>
            <a:ext cx="1219200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1491449"/>
            <a:ext cx="8424936" cy="460751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Студия  дошкольной подготовки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«Будущие отличники» эффективно работает  в нашей школе более 10 лет 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2021-22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учебном году студия начинает свою работу с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октября по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мая.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Занятия будут проходить по вторникам  и четвергам с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16:00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19:00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территории 5 корпуса.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6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9002"/>
            <a:ext cx="12118019" cy="527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2032986"/>
            <a:ext cx="8424936" cy="4195536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Ведущие педагоги: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Агафонова Вера Владимировна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 Педагог начальной школы первой квалификационной категории, педагогический стаж 30 лет.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Челнокова Ленгина Ивановна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Педагог начальной школы первой квалификационной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категории, педагогический стаж 31 год.(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Тутаева Татьяна Юрьевна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Педагог-психолог высшей квалификационной категории, методист центра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дошкольной подготовки,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педагогический стаж 22 года.(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Группа №1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04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5" y="1669002"/>
            <a:ext cx="12192000" cy="508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1669001"/>
            <a:ext cx="8424936" cy="4480007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Ведущие педагоги: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Шитова Людмила Валерьевна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Педагог дополнительного образования преподаватель хореографии, педагогический стаж 31 год.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Бамбурова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льга Максимовна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Преподаватель английского и французского языков, педагогический стаж 5 лет.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Дюжева Татьяна Николаевна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Педагог-психолог, педагогический стаж 18 лет.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01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9002"/>
            <a:ext cx="12192000" cy="527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2032985"/>
            <a:ext cx="8424936" cy="3956997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программе: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благоприятных условий для полноценного проживания ребенком дошкольного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детства;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 базовой культуры личности, всестороннее развитие психических и физических качеств в соответствии с возрастными и индивидуальными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особенностями;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жизни в современном обществе, формирование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предпосылок к учебной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14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9002"/>
            <a:ext cx="12192000" cy="527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064" y="1669002"/>
            <a:ext cx="8424936" cy="3400147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Результаты: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ориентиров!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высокий уровень адаптации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преемственность между дошкольным и школьным образованием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 формирования внутреннего мотива к обучению(произвольности)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позитивное принятие школы, как нового жизненного этапа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2" y="18210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02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3E52F-8A73-41CB-A47E-C1AA4DCF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398" y="1643418"/>
            <a:ext cx="10515600" cy="6325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ЗАНЯТИЙ: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C16766B-6DB1-480D-9F84-4C8C452E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40" y="285905"/>
            <a:ext cx="9144000" cy="199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25379" y="2276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71738"/>
              </p:ext>
            </p:extLst>
          </p:nvPr>
        </p:nvGraphicFramePr>
        <p:xfrm>
          <a:off x="-1" y="2091354"/>
          <a:ext cx="12192001" cy="4766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260">
                  <a:extLst>
                    <a:ext uri="{9D8B030D-6E8A-4147-A177-3AD203B41FA5}">
                      <a16:colId xmlns:a16="http://schemas.microsoft.com/office/drawing/2014/main" val="2729918550"/>
                    </a:ext>
                  </a:extLst>
                </a:gridCol>
                <a:gridCol w="2407903">
                  <a:extLst>
                    <a:ext uri="{9D8B030D-6E8A-4147-A177-3AD203B41FA5}">
                      <a16:colId xmlns:a16="http://schemas.microsoft.com/office/drawing/2014/main" val="3901067525"/>
                    </a:ext>
                  </a:extLst>
                </a:gridCol>
                <a:gridCol w="2405484">
                  <a:extLst>
                    <a:ext uri="{9D8B030D-6E8A-4147-A177-3AD203B41FA5}">
                      <a16:colId xmlns:a16="http://schemas.microsoft.com/office/drawing/2014/main" val="4068488485"/>
                    </a:ext>
                  </a:extLst>
                </a:gridCol>
                <a:gridCol w="2922878">
                  <a:extLst>
                    <a:ext uri="{9D8B030D-6E8A-4147-A177-3AD203B41FA5}">
                      <a16:colId xmlns:a16="http://schemas.microsoft.com/office/drawing/2014/main" val="690570076"/>
                    </a:ext>
                  </a:extLst>
                </a:gridCol>
                <a:gridCol w="2210476">
                  <a:extLst>
                    <a:ext uri="{9D8B030D-6E8A-4147-A177-3AD203B41FA5}">
                      <a16:colId xmlns:a16="http://schemas.microsoft.com/office/drawing/2014/main" val="4233659193"/>
                    </a:ext>
                  </a:extLst>
                </a:gridCol>
              </a:tblGrid>
              <a:tr h="22547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№1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64473"/>
                  </a:ext>
                </a:extLst>
              </a:tr>
              <a:tr h="230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Время/день недели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Вторник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Педагог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Четверг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Педагог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2714571731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16:00-16:30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Обучение грамоте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Тутаева Т.Ю.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Обучение грамоте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Тутаева Т.Ю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2458314800"/>
                  </a:ext>
                </a:extLst>
              </a:tr>
              <a:tr h="230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16:35-17:05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Тутаева Т.Ю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Тутаева Т.Ю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23805981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17.15-17:45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Мир вокруг нас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Тутаева Т.Ю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Мир вокруг нас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Тутаева Т.Ю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940132303"/>
                  </a:ext>
                </a:extLst>
              </a:tr>
              <a:tr h="230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17:50-18:20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Танцы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Шитова Л.В.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Азбука театрального мастерства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3953302781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18.25-18.55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Бамбурова О.М.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Танцы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2428940488"/>
                  </a:ext>
                </a:extLst>
              </a:tr>
              <a:tr h="23076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№2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63823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Время/день недели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Вторник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Четверг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Педагог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2175091814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16:00-16:30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Обучение грамоте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Агафонова В.В.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Азбука театрального мастерства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3534945769"/>
                  </a:ext>
                </a:extLst>
              </a:tr>
              <a:tr h="230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16:35-17:05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Агафонова В.В.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Танцы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871850608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17.15-17:45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Мир вокруг нас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Агафонова В.В.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Обучение грамоте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Агафонова В.В.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2495274334"/>
                  </a:ext>
                </a:extLst>
              </a:tr>
              <a:tr h="230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17:50-18:20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Английский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Бамбурова О.М.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Агафонова В.В.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883594837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18.25-18.55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Танцы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Мир вокруг нас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Агафонова В.В.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833781579"/>
                  </a:ext>
                </a:extLst>
              </a:tr>
              <a:tr h="22547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№3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45438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Время/день недели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Вторник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Педагог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Четверг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785551599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16:00-16:30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Английский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Бамбурова О.М.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Челнокова Л.И.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595747404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16:35-17:05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Обучение грамоте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Челнокова Л.И.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Азбука театрального мастерства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Челнокова Л.И.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931269644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17.15-17:45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Танцы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Шитова Л.В.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Танцы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Шитова Л.В.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3636290584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17:50-18:20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Челнокова Л.И.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Обучение грамоте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Челнокова Л.И.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529681395"/>
                  </a:ext>
                </a:extLst>
              </a:tr>
              <a:tr h="22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18.25-18.55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Мир вокруг нас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Челнокова Л.И.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Мир вокруг нас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Челнокова Л.И.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8" marR="34788" marT="0" marB="0"/>
                </a:tc>
                <a:extLst>
                  <a:ext uri="{0D108BD9-81ED-4DB2-BD59-A6C34878D82A}">
                    <a16:rowId xmlns:a16="http://schemas.microsoft.com/office/drawing/2014/main" val="1947553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6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59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216</Words>
  <Application>Microsoft Office PowerPoint</Application>
  <PresentationFormat>Широкоэкранный</PresentationFormat>
  <Paragraphs>102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Родительское собрание студии дошкольной подготовки  «Будущие отличники» </vt:lpstr>
      <vt:lpstr>Презентация PowerPoint</vt:lpstr>
      <vt:lpstr>- Студия  дошкольной подготовки  «Будущие отличники» эффективно работает  в нашей школе более 10 лет   В 2021-22 учебном году студия начинает свою работу с 5 октября по 26 мая.   Занятия будут проходить по вторникам  и четвергам с 16:00 по 19:00 на территории 5 корпуса. </vt:lpstr>
      <vt:lpstr>Ведущие педагоги:  *Агафонова Вера Владимировна.  Педагог начальной школы первой квалификационной категории, педагогический стаж 30 лет. (Группа №3).  *Челнокова Ленгина Ивановна. Педагог начальной школы первой квалификационной категории, педагогический стаж 31 год.(Группа №2).  * Тутаева Татьяна Юрьевна. Педагог-психолог высшей квалификационной категории, методист центра дошкольной подготовки, педагогический стаж 22 года.(Группа №1).</vt:lpstr>
      <vt:lpstr>Ведущие педагоги:  *Шитова Людмила Валерьевна. Педагог дополнительного образования преподаватель хореографии, педагогический стаж 31 год.  *Бамбурова Ольга Максимовна. Преподаватель английского и французского языков, педагогический стаж 5 лет.  *Дюжева Татьяна Николаевна. Педагог-психолог, педагогический стаж 18 лет.</vt:lpstr>
      <vt:lpstr>О программе:  Цель:  * создание благоприятных условий для полноценного проживания ребенком дошкольного детства;  *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особенностями;   * подготовка к жизни в современном обществе, формирование предпосылок к учебной деятельности.   </vt:lpstr>
      <vt:lpstr>Результаты:       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ориентиров!  * высокий уровень адаптации * преемственность между дошкольным и школьным образованием * начало формирования внутреннего мотива к обучению(произвольности) * позитивное принятие школы, как нового жизненного этапа</vt:lpstr>
      <vt:lpstr>РАСПИСАНИЕ ЗАНЯТИЙ: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П. 4 Учебный план 2020-2021 </dc:title>
  <dc:creator>Виталий Супруненко</dc:creator>
  <cp:lastModifiedBy>USER</cp:lastModifiedBy>
  <cp:revision>44</cp:revision>
  <dcterms:created xsi:type="dcterms:W3CDTF">2020-05-28T09:40:40Z</dcterms:created>
  <dcterms:modified xsi:type="dcterms:W3CDTF">2021-09-23T14:08:24Z</dcterms:modified>
</cp:coreProperties>
</file>